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AADD7-9AAF-451C-8E15-DD648E4ECCA7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6EA3-3144-45B8-9792-32DEFE27D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6EA3-3144-45B8-9792-32DEFE27D5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6EA3-3144-45B8-9792-32DEFE27D5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6EA3-3144-45B8-9792-32DEFE27D5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847691-E05F-41F1-8172-72FF7EE0D839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07A041-9B76-4A92-8BA5-F9168576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ETIKA PENGGUNAAN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</a:t>
            </a:r>
            <a:r>
              <a:rPr lang="en-US" dirty="0" err="1" smtClean="0"/>
              <a:t>Jutaim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TANGGUNGJAWAB PENGGUNA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akaun</a:t>
            </a:r>
            <a:r>
              <a:rPr lang="en-US" dirty="0" smtClean="0"/>
              <a:t>/</a:t>
            </a:r>
            <a:r>
              <a:rPr lang="en-US" dirty="0" err="1" smtClean="0"/>
              <a:t>alamat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yang </a:t>
            </a:r>
            <a:r>
              <a:rPr lang="en-US" dirty="0" err="1" smtClean="0"/>
              <a:t>diperuntukkan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Memaklumkan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pentadbir</a:t>
            </a:r>
            <a:r>
              <a:rPr lang="en-US" dirty="0" smtClean="0"/>
              <a:t> ICT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mengesyaki</a:t>
            </a:r>
            <a:r>
              <a:rPr lang="en-US" dirty="0" smtClean="0"/>
              <a:t> </a:t>
            </a:r>
            <a:r>
              <a:rPr lang="en-US" dirty="0" err="1" smtClean="0"/>
              <a:t>akaun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disalahgunakan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laluan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yang </a:t>
            </a:r>
            <a:r>
              <a:rPr lang="en-US" dirty="0" err="1" smtClean="0"/>
              <a:t>bersesuaian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fail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virus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fail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talian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merta</a:t>
            </a:r>
            <a:r>
              <a:rPr lang="en-US" dirty="0" smtClean="0"/>
              <a:t>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kakitangan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disambungkan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laman</a:t>
            </a:r>
            <a:r>
              <a:rPr lang="en-US" dirty="0" smtClean="0"/>
              <a:t> internet yang </a:t>
            </a:r>
            <a:r>
              <a:rPr lang="en-US" dirty="0" err="1" smtClean="0"/>
              <a:t>mengandungi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penduaan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storan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maklumat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(ICT)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membolehkan</a:t>
            </a:r>
            <a:r>
              <a:rPr lang="en-US" sz="2800" dirty="0" smtClean="0"/>
              <a:t> </a:t>
            </a:r>
            <a:r>
              <a:rPr lang="en-US" sz="2800" dirty="0" err="1" smtClean="0"/>
              <a:t>maklumat</a:t>
            </a:r>
            <a:r>
              <a:rPr lang="en-US" sz="2800" dirty="0" smtClean="0"/>
              <a:t> </a:t>
            </a:r>
            <a:r>
              <a:rPr lang="en-US" sz="2800" dirty="0" err="1" smtClean="0"/>
              <a:t>dihantar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pantas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Kemudahan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</a:t>
            </a:r>
            <a:r>
              <a:rPr lang="en-US" sz="2800" dirty="0" err="1" smtClean="0"/>
              <a:t>awam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perkongsian</a:t>
            </a:r>
            <a:r>
              <a:rPr lang="en-US" sz="2800" dirty="0" smtClean="0"/>
              <a:t> </a:t>
            </a:r>
            <a:r>
              <a:rPr lang="en-US" sz="2800" dirty="0" err="1" smtClean="0"/>
              <a:t>maklumat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penghantaran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maklumat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yang </a:t>
            </a:r>
            <a:r>
              <a:rPr lang="en-US" dirty="0" err="1" smtClean="0"/>
              <a:t>mesti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internet </a:t>
            </a:r>
            <a:r>
              <a:rPr lang="en-US" dirty="0" err="1" smtClean="0"/>
              <a:t>ialah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–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maklum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ICT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kawalannya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Laman</a:t>
            </a:r>
            <a:r>
              <a:rPr lang="en-US" dirty="0" smtClean="0"/>
              <a:t> – </a:t>
            </a:r>
            <a:r>
              <a:rPr lang="en-US" dirty="0" err="1" smtClean="0"/>
              <a:t>Laman</a:t>
            </a:r>
            <a:r>
              <a:rPr lang="en-US" dirty="0" smtClean="0"/>
              <a:t> yang </a:t>
            </a:r>
            <a:r>
              <a:rPr lang="en-US" dirty="0" err="1" smtClean="0"/>
              <a:t>dilayari</a:t>
            </a:r>
            <a:r>
              <a:rPr lang="en-US" dirty="0" smtClean="0"/>
              <a:t>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–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Internet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kesahihannya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termasuklah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interet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eriod" startAt="4"/>
            </a:pPr>
            <a:r>
              <a:rPr lang="en-US" sz="2400" dirty="0" err="1" smtClean="0"/>
              <a:t>Muat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–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rasmi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dimuat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hendaklah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disemak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pengesahan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dimuat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r>
              <a:rPr lang="en-US" sz="2400" dirty="0" smtClean="0"/>
              <a:t>.</a:t>
            </a:r>
          </a:p>
          <a:p>
            <a:pPr marL="514350" indent="-514350">
              <a:buAutoNum type="alphaLcPeriod" startAt="4"/>
            </a:pPr>
            <a:r>
              <a:rPr lang="en-US" sz="2400" dirty="0" err="1" smtClean="0"/>
              <a:t>Muat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–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dibenarkan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sah</a:t>
            </a:r>
            <a:r>
              <a:rPr lang="en-US" sz="2400" dirty="0" smtClean="0"/>
              <a:t> (</a:t>
            </a:r>
            <a:r>
              <a:rPr lang="en-US" sz="2400" dirty="0" err="1" smtClean="0"/>
              <a:t>perisian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berdaftar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cipta</a:t>
            </a:r>
            <a:r>
              <a:rPr lang="en-US" sz="2400" dirty="0" smtClean="0"/>
              <a:t> </a:t>
            </a:r>
            <a:r>
              <a:rPr lang="en-US" sz="2400" dirty="0" err="1" smtClean="0"/>
              <a:t>terpelihara</a:t>
            </a:r>
            <a:r>
              <a:rPr lang="en-US" sz="2400" dirty="0" smtClean="0"/>
              <a:t>). </a:t>
            </a:r>
            <a:r>
              <a:rPr lang="en-US" sz="2400" dirty="0" err="1" smtClean="0"/>
              <a:t>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dimuat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hendaklah</a:t>
            </a:r>
            <a:r>
              <a:rPr lang="en-US" sz="2400" dirty="0" smtClean="0"/>
              <a:t> </a:t>
            </a:r>
            <a:r>
              <a:rPr lang="en-US" sz="2400" dirty="0" err="1" smtClean="0"/>
              <a:t>bertepatan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dibenarkan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sahaja</a:t>
            </a:r>
            <a:r>
              <a:rPr lang="en-US" sz="2400" dirty="0" smtClean="0"/>
              <a:t>.</a:t>
            </a:r>
          </a:p>
          <a:p>
            <a:pPr marL="514350" indent="-514350">
              <a:buAutoNum type="alphaLcPeriod" startAt="4"/>
            </a:pPr>
            <a:r>
              <a:rPr lang="en-US" sz="2400" dirty="0" err="1" smtClean="0"/>
              <a:t>Perbincangan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awam</a:t>
            </a:r>
            <a:r>
              <a:rPr lang="en-US" sz="2400" dirty="0" smtClean="0"/>
              <a:t> – </a:t>
            </a:r>
            <a:r>
              <a:rPr lang="en-US" sz="2400" dirty="0" err="1" smtClean="0"/>
              <a:t>Kandungan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perbincangan</a:t>
            </a:r>
            <a:r>
              <a:rPr lang="en-US" sz="2400" dirty="0" smtClean="0"/>
              <a:t> </a:t>
            </a:r>
            <a:r>
              <a:rPr lang="en-US" sz="2400" dirty="0" err="1" smtClean="0"/>
              <a:t>awam</a:t>
            </a:r>
            <a:r>
              <a:rPr lang="en-US" sz="2400" dirty="0" smtClean="0"/>
              <a:t> </a:t>
            </a:r>
            <a:r>
              <a:rPr lang="en-US" sz="2400" dirty="0" err="1" smtClean="0"/>
              <a:t>mesti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pengesahan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tatacara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 </a:t>
            </a:r>
            <a:r>
              <a:rPr lang="en-US" dirty="0" err="1" smtClean="0"/>
              <a:t>elektronik</a:t>
            </a:r>
            <a:r>
              <a:rPr lang="en-US" dirty="0" smtClean="0"/>
              <a:t> (e-</a:t>
            </a:r>
            <a:r>
              <a:rPr lang="en-US" dirty="0" err="1" smtClean="0"/>
              <a:t>mel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mesej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penjawat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dibahagikan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iaitu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.</a:t>
            </a:r>
          </a:p>
          <a:p>
            <a:pPr marL="761238" lvl="1" indent="-514350"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E-</a:t>
            </a:r>
            <a:r>
              <a:rPr lang="en-US" dirty="0" err="1" smtClean="0">
                <a:solidFill>
                  <a:srgbClr val="FF0000"/>
                </a:solidFill>
              </a:rPr>
              <a:t>mel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Rahsia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Rasmi</a:t>
            </a:r>
            <a:endParaRPr lang="en-US" dirty="0" smtClean="0">
              <a:solidFill>
                <a:srgbClr val="FF0000"/>
              </a:solidFill>
            </a:endParaRP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	E-</a:t>
            </a:r>
            <a:r>
              <a:rPr lang="en-US" dirty="0" err="1" smtClean="0">
                <a:solidFill>
                  <a:schemeClr val="tx1"/>
                </a:solidFill>
              </a:rPr>
              <a:t>mel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mengandungi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maklumat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perkara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rahsia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rasmi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perlindungan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kepentingan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keselamatan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mengikut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pengelasan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</a:rPr>
              <a:t>Terhad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Sulit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Rahsia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atau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Rahsia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761238" lvl="1" indent="-514350">
              <a:buNone/>
            </a:pPr>
            <a:r>
              <a:rPr lang="en-US" dirty="0" smtClean="0">
                <a:solidFill>
                  <a:schemeClr val="tx1"/>
                </a:solidFill>
              </a:rPr>
              <a:t>  - </a:t>
            </a:r>
            <a:r>
              <a:rPr lang="en-US" dirty="0" smtClean="0">
                <a:solidFill>
                  <a:srgbClr val="FF0000"/>
                </a:solidFill>
              </a:rPr>
              <a:t>E-</a:t>
            </a:r>
            <a:r>
              <a:rPr lang="en-US" dirty="0" err="1" smtClean="0">
                <a:solidFill>
                  <a:srgbClr val="FF0000"/>
                </a:solidFill>
              </a:rPr>
              <a:t>mel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Rahsia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Rasmi</a:t>
            </a:r>
            <a:endParaRPr lang="en-US" dirty="0" smtClean="0">
              <a:solidFill>
                <a:srgbClr val="FF0000"/>
              </a:solidFill>
            </a:endParaRPr>
          </a:p>
          <a:p>
            <a:pPr marL="761238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E-</a:t>
            </a:r>
            <a:r>
              <a:rPr lang="en-US" dirty="0" err="1" smtClean="0">
                <a:solidFill>
                  <a:schemeClr val="tx1"/>
                </a:solidFill>
              </a:rPr>
              <a:t>mel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mengandungi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maklumat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rahsia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rasmi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Akaun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endParaRPr lang="en-US" dirty="0" smtClean="0"/>
          </a:p>
          <a:p>
            <a:r>
              <a:rPr lang="en-US" dirty="0" smtClean="0"/>
              <a:t>Format</a:t>
            </a:r>
          </a:p>
          <a:p>
            <a:r>
              <a:rPr lang="en-US" dirty="0" err="1" smtClean="0"/>
              <a:t>Penghantaran</a:t>
            </a:r>
            <a:endParaRPr lang="en-US" dirty="0" smtClean="0"/>
          </a:p>
          <a:p>
            <a:r>
              <a:rPr lang="en-US" dirty="0" err="1" smtClean="0"/>
              <a:t>Penghantaran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Fail </a:t>
            </a:r>
            <a:r>
              <a:rPr lang="en-US" dirty="0" err="1" smtClean="0"/>
              <a:t>Kepilan</a:t>
            </a:r>
            <a:endParaRPr lang="en-US" dirty="0" smtClean="0"/>
          </a:p>
          <a:p>
            <a:r>
              <a:rPr lang="en-US" dirty="0" err="1" smtClean="0"/>
              <a:t>Penerimaan</a:t>
            </a:r>
            <a:endParaRPr lang="en-US" dirty="0" smtClean="0"/>
          </a:p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Identiti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r>
              <a:rPr lang="en-US" dirty="0" err="1" smtClean="0"/>
              <a:t>Penyimpanan</a:t>
            </a:r>
            <a:endParaRPr lang="en-US" dirty="0" smtClean="0"/>
          </a:p>
          <a:p>
            <a:r>
              <a:rPr lang="en-US" dirty="0" err="1" smtClean="0"/>
              <a:t>Pemusnahan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endParaRPr lang="en-US" dirty="0" smtClean="0"/>
          </a:p>
          <a:p>
            <a:r>
              <a:rPr lang="en-US" dirty="0" err="1" smtClean="0"/>
              <a:t>Tarikh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lain, </a:t>
            </a:r>
            <a:r>
              <a:rPr lang="en-US" dirty="0" err="1" smtClean="0">
                <a:solidFill>
                  <a:schemeClr val="tx1"/>
                </a:solidFill>
              </a:rPr>
              <a:t>berkongsi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 smtClean="0">
                <a:solidFill>
                  <a:schemeClr val="tx1"/>
                </a:solidFill>
              </a:rPr>
              <a:t> lain;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palsu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menyamar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maklumat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sah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e-</a:t>
            </a:r>
            <a:r>
              <a:rPr lang="en-US" dirty="0" err="1" smtClean="0">
                <a:solidFill>
                  <a:schemeClr val="tx1"/>
                </a:solidFill>
              </a:rPr>
              <a:t>mel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komersial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Menghantar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bahan-bahan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undang-undang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lucah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perjudian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jenayah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Tatacara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yang </a:t>
            </a:r>
            <a:r>
              <a:rPr lang="en-US" dirty="0" err="1" smtClean="0"/>
              <a:t>berunsur</a:t>
            </a:r>
            <a:r>
              <a:rPr lang="en-US" dirty="0" smtClean="0"/>
              <a:t> </a:t>
            </a:r>
            <a:r>
              <a:rPr lang="en-US" dirty="0" err="1" smtClean="0"/>
              <a:t>hasutan</a:t>
            </a:r>
            <a:r>
              <a:rPr lang="en-US" dirty="0" smtClean="0"/>
              <a:t>, </a:t>
            </a:r>
            <a:r>
              <a:rPr lang="en-US" dirty="0" err="1" smtClean="0"/>
              <a:t>ciplak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lain yang </a:t>
            </a:r>
            <a:r>
              <a:rPr lang="en-US" dirty="0" err="1" smtClean="0"/>
              <a:t>ditegah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Melaysia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perosak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merosakkan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lain;</a:t>
            </a:r>
          </a:p>
          <a:p>
            <a:r>
              <a:rPr lang="en-US" dirty="0" err="1" smtClean="0"/>
              <a:t>Menghantar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destinasi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menyiasat</a:t>
            </a:r>
            <a:r>
              <a:rPr lang="en-US" dirty="0" smtClean="0"/>
              <a:t> </a:t>
            </a:r>
            <a:r>
              <a:rPr lang="en-US" dirty="0" err="1" smtClean="0"/>
              <a:t>punca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e-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penghantar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pihaknya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291</TotalTime>
  <Words>566</Words>
  <Application>Microsoft Office PowerPoint</Application>
  <PresentationFormat>On-screen Show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ETIKA PENGGUNAAN INTERNET</vt:lpstr>
      <vt:lpstr>PENGENALAN</vt:lpstr>
      <vt:lpstr>Tatacara Penggunaan Internet</vt:lpstr>
      <vt:lpstr>Tatacara penggunaan internet</vt:lpstr>
      <vt:lpstr>Tatacara penggunaan mel elektronik</vt:lpstr>
      <vt:lpstr>Tatacara penggunaan mel elektronik</vt:lpstr>
      <vt:lpstr>Tatacara penggunaan mel elektronik</vt:lpstr>
      <vt:lpstr>Tatacara penggunaan mel elektronik</vt:lpstr>
      <vt:lpstr>Tatacara penggunaan mel elektronik</vt:lpstr>
      <vt:lpstr>TANGGUNGJAWAB PENGGUNA</vt:lpstr>
      <vt:lpstr>Tanggungjawab pengguna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Andy</cp:lastModifiedBy>
  <cp:revision>14</cp:revision>
  <dcterms:created xsi:type="dcterms:W3CDTF">2012-01-18T14:41:54Z</dcterms:created>
  <dcterms:modified xsi:type="dcterms:W3CDTF">2012-01-19T02:16:34Z</dcterms:modified>
</cp:coreProperties>
</file>